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88163" cy="100187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B200"/>
    <a:srgbClr val="FF8C00"/>
    <a:srgbClr val="FFA500"/>
    <a:srgbClr val="FF8931"/>
    <a:srgbClr val="E3984D"/>
    <a:srgbClr val="3CF45F"/>
    <a:srgbClr val="F4E23C"/>
    <a:srgbClr val="F27E8C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ED1EE4-81EC-3C4E-BD6D-0B756AAA54B7}" v="10" dt="2025-11-26T07:42:08.4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35" autoAdjust="0"/>
  </p:normalViewPr>
  <p:slideViewPr>
    <p:cSldViewPr snapToGrid="0">
      <p:cViewPr varScale="1">
        <p:scale>
          <a:sx n="118" d="100"/>
          <a:sy n="118" d="100"/>
        </p:scale>
        <p:origin x="2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řina Guitti" userId="3d70c4de-935b-4bd0-a667-43f06db1bab0" providerId="ADAL" clId="{E3F3F842-EE80-4B3A-AF35-D2993BC5F299}"/>
    <pc:docChg chg="undo custSel modSld">
      <pc:chgData name="Kateřina Guitti" userId="3d70c4de-935b-4bd0-a667-43f06db1bab0" providerId="ADAL" clId="{E3F3F842-EE80-4B3A-AF35-D2993BC5F299}" dt="2025-11-18T06:42:07.645" v="419" actId="166"/>
      <pc:docMkLst>
        <pc:docMk/>
      </pc:docMkLst>
      <pc:sldChg chg="addSp delSp modSp mod">
        <pc:chgData name="Kateřina Guitti" userId="3d70c4de-935b-4bd0-a667-43f06db1bab0" providerId="ADAL" clId="{E3F3F842-EE80-4B3A-AF35-D2993BC5F299}" dt="2025-11-18T06:42:07.645" v="419" actId="166"/>
        <pc:sldMkLst>
          <pc:docMk/>
          <pc:sldMk cId="4225007271" sldId="266"/>
        </pc:sldMkLst>
        <pc:spChg chg="add mod">
          <ac:chgData name="Kateřina Guitti" userId="3d70c4de-935b-4bd0-a667-43f06db1bab0" providerId="ADAL" clId="{E3F3F842-EE80-4B3A-AF35-D2993BC5F299}" dt="2025-10-29T12:29:32.155" v="133" actId="1076"/>
          <ac:spMkLst>
            <pc:docMk/>
            <pc:sldMk cId="4225007271" sldId="266"/>
            <ac:spMk id="2" creationId="{AAF3F8DE-4CDE-D1BB-537A-C6EAB830C05F}"/>
          </ac:spMkLst>
        </pc:spChg>
        <pc:spChg chg="add mod">
          <ac:chgData name="Kateřina Guitti" userId="3d70c4de-935b-4bd0-a667-43f06db1bab0" providerId="ADAL" clId="{E3F3F842-EE80-4B3A-AF35-D2993BC5F299}" dt="2025-10-29T12:29:44.370" v="136" actId="1076"/>
          <ac:spMkLst>
            <pc:docMk/>
            <pc:sldMk cId="4225007271" sldId="266"/>
            <ac:spMk id="4" creationId="{6BFE953C-94B1-EA9B-028B-5C5BEBDD457E}"/>
          </ac:spMkLst>
        </pc:spChg>
        <pc:spChg chg="add mod">
          <ac:chgData name="Kateřina Guitti" userId="3d70c4de-935b-4bd0-a667-43f06db1bab0" providerId="ADAL" clId="{E3F3F842-EE80-4B3A-AF35-D2993BC5F299}" dt="2025-10-29T12:29:54.636" v="139" actId="1076"/>
          <ac:spMkLst>
            <pc:docMk/>
            <pc:sldMk cId="4225007271" sldId="266"/>
            <ac:spMk id="6" creationId="{63A5540B-2CB3-41BE-702F-74F886A7B3E8}"/>
          </ac:spMkLst>
        </pc:spChg>
        <pc:spChg chg="mod ord">
          <ac:chgData name="Kateřina Guitti" userId="3d70c4de-935b-4bd0-a667-43f06db1bab0" providerId="ADAL" clId="{E3F3F842-EE80-4B3A-AF35-D2993BC5F299}" dt="2025-11-18T06:40:07.232" v="398" actId="1076"/>
          <ac:spMkLst>
            <pc:docMk/>
            <pc:sldMk cId="4225007271" sldId="266"/>
            <ac:spMk id="7" creationId="{9B175AE6-FEAC-8E6B-7149-9D95B56064E5}"/>
          </ac:spMkLst>
        </pc:spChg>
        <pc:spChg chg="add mod">
          <ac:chgData name="Kateřina Guitti" userId="3d70c4de-935b-4bd0-a667-43f06db1bab0" providerId="ADAL" clId="{E3F3F842-EE80-4B3A-AF35-D2993BC5F299}" dt="2025-10-29T12:30:14.043" v="144" actId="1076"/>
          <ac:spMkLst>
            <pc:docMk/>
            <pc:sldMk cId="4225007271" sldId="266"/>
            <ac:spMk id="8" creationId="{9C0A6A82-090F-65E8-B0C2-3869ED4A426D}"/>
          </ac:spMkLst>
        </pc:spChg>
        <pc:spChg chg="add mod">
          <ac:chgData name="Kateřina Guitti" userId="3d70c4de-935b-4bd0-a667-43f06db1bab0" providerId="ADAL" clId="{E3F3F842-EE80-4B3A-AF35-D2993BC5F299}" dt="2025-10-29T12:30:32.714" v="150" actId="688"/>
          <ac:spMkLst>
            <pc:docMk/>
            <pc:sldMk cId="4225007271" sldId="266"/>
            <ac:spMk id="9" creationId="{E9805F2C-1FF3-0085-F7B9-7A8E825EE077}"/>
          </ac:spMkLst>
        </pc:spChg>
        <pc:spChg chg="mod">
          <ac:chgData name="Kateřina Guitti" userId="3d70c4de-935b-4bd0-a667-43f06db1bab0" providerId="ADAL" clId="{E3F3F842-EE80-4B3A-AF35-D2993BC5F299}" dt="2025-10-29T12:05:24.068" v="123" actId="1076"/>
          <ac:spMkLst>
            <pc:docMk/>
            <pc:sldMk cId="4225007271" sldId="266"/>
            <ac:spMk id="12" creationId="{D0804F40-80B5-A78C-19EF-A4B8436BFFDA}"/>
          </ac:spMkLst>
        </pc:spChg>
        <pc:spChg chg="add mod ord">
          <ac:chgData name="Kateřina Guitti" userId="3d70c4de-935b-4bd0-a667-43f06db1bab0" providerId="ADAL" clId="{E3F3F842-EE80-4B3A-AF35-D2993BC5F299}" dt="2025-11-18T06:42:07.645" v="419" actId="166"/>
          <ac:spMkLst>
            <pc:docMk/>
            <pc:sldMk cId="4225007271" sldId="266"/>
            <ac:spMk id="15" creationId="{5B559B05-E53F-EA58-A4DF-ABDE2F8ABB31}"/>
          </ac:spMkLst>
        </pc:spChg>
        <pc:spChg chg="mod">
          <ac:chgData name="Kateřina Guitti" userId="3d70c4de-935b-4bd0-a667-43f06db1bab0" providerId="ADAL" clId="{E3F3F842-EE80-4B3A-AF35-D2993BC5F299}" dt="2025-11-18T06:39:59.214" v="397" actId="14100"/>
          <ac:spMkLst>
            <pc:docMk/>
            <pc:sldMk cId="4225007271" sldId="266"/>
            <ac:spMk id="18" creationId="{1885437F-643F-5164-D70C-0E50269A98B1}"/>
          </ac:spMkLst>
        </pc:spChg>
        <pc:spChg chg="add mod">
          <ac:chgData name="Kateřina Guitti" userId="3d70c4de-935b-4bd0-a667-43f06db1bab0" providerId="ADAL" clId="{E3F3F842-EE80-4B3A-AF35-D2993BC5F299}" dt="2025-11-18T06:37:24.121" v="351" actId="1076"/>
          <ac:spMkLst>
            <pc:docMk/>
            <pc:sldMk cId="4225007271" sldId="266"/>
            <ac:spMk id="19" creationId="{EEDEA630-3849-15C9-F18B-0B4046B5D705}"/>
          </ac:spMkLst>
        </pc:spChg>
        <pc:spChg chg="add mod ord">
          <ac:chgData name="Kateřina Guitti" userId="3d70c4de-935b-4bd0-a667-43f06db1bab0" providerId="ADAL" clId="{E3F3F842-EE80-4B3A-AF35-D2993BC5F299}" dt="2025-11-18T06:40:13.022" v="400" actId="14100"/>
          <ac:spMkLst>
            <pc:docMk/>
            <pc:sldMk cId="4225007271" sldId="266"/>
            <ac:spMk id="20" creationId="{248CA4F2-6B03-D62E-EF57-6D723057B7A6}"/>
          </ac:spMkLst>
        </pc:spChg>
        <pc:spChg chg="mod">
          <ac:chgData name="Kateřina Guitti" userId="3d70c4de-935b-4bd0-a667-43f06db1bab0" providerId="ADAL" clId="{E3F3F842-EE80-4B3A-AF35-D2993BC5F299}" dt="2025-10-29T12:03:52.438" v="97" actId="1076"/>
          <ac:spMkLst>
            <pc:docMk/>
            <pc:sldMk cId="4225007271" sldId="266"/>
            <ac:spMk id="21" creationId="{34D20ABF-590D-0076-8977-49FD05100A20}"/>
          </ac:spMkLst>
        </pc:spChg>
        <pc:spChg chg="add mod">
          <ac:chgData name="Kateřina Guitti" userId="3d70c4de-935b-4bd0-a667-43f06db1bab0" providerId="ADAL" clId="{E3F3F842-EE80-4B3A-AF35-D2993BC5F299}" dt="2025-11-18T06:41:59.401" v="418" actId="1076"/>
          <ac:spMkLst>
            <pc:docMk/>
            <pc:sldMk cId="4225007271" sldId="266"/>
            <ac:spMk id="22" creationId="{26B91A7C-86BC-9143-247E-F9161B7A10DC}"/>
          </ac:spMkLst>
        </pc:spChg>
        <pc:spChg chg="mod">
          <ac:chgData name="Kateřina Guitti" userId="3d70c4de-935b-4bd0-a667-43f06db1bab0" providerId="ADAL" clId="{E3F3F842-EE80-4B3A-AF35-D2993BC5F299}" dt="2025-10-29T12:33:52.250" v="233" actId="1076"/>
          <ac:spMkLst>
            <pc:docMk/>
            <pc:sldMk cId="4225007271" sldId="266"/>
            <ac:spMk id="24" creationId="{60891B7B-3B97-44C4-B22D-96C323161115}"/>
          </ac:spMkLst>
        </pc:spChg>
        <pc:spChg chg="mod">
          <ac:chgData name="Kateřina Guitti" userId="3d70c4de-935b-4bd0-a667-43f06db1bab0" providerId="ADAL" clId="{E3F3F842-EE80-4B3A-AF35-D2993BC5F299}" dt="2025-10-29T12:00:01.814" v="35" actId="14100"/>
          <ac:spMkLst>
            <pc:docMk/>
            <pc:sldMk cId="4225007271" sldId="266"/>
            <ac:spMk id="30" creationId="{C5F44671-795F-ADB0-FEA1-1122431BD7DF}"/>
          </ac:spMkLst>
        </pc:spChg>
        <pc:spChg chg="mod">
          <ac:chgData name="Kateřina Guitti" userId="3d70c4de-935b-4bd0-a667-43f06db1bab0" providerId="ADAL" clId="{E3F3F842-EE80-4B3A-AF35-D2993BC5F299}" dt="2025-10-29T11:58:22.718" v="26" actId="14100"/>
          <ac:spMkLst>
            <pc:docMk/>
            <pc:sldMk cId="4225007271" sldId="266"/>
            <ac:spMk id="31" creationId="{457EEE3F-7479-858C-E0AA-6C2840EFBD3E}"/>
          </ac:spMkLst>
        </pc:spChg>
        <pc:spChg chg="mod">
          <ac:chgData name="Kateřina Guitti" userId="3d70c4de-935b-4bd0-a667-43f06db1bab0" providerId="ADAL" clId="{E3F3F842-EE80-4B3A-AF35-D2993BC5F299}" dt="2025-11-18T06:35:55.033" v="303" actId="14100"/>
          <ac:spMkLst>
            <pc:docMk/>
            <pc:sldMk cId="4225007271" sldId="266"/>
            <ac:spMk id="32" creationId="{970325F9-058D-0E85-7C24-511346231559}"/>
          </ac:spMkLst>
        </pc:spChg>
        <pc:spChg chg="mod">
          <ac:chgData name="Kateřina Guitti" userId="3d70c4de-935b-4bd0-a667-43f06db1bab0" providerId="ADAL" clId="{E3F3F842-EE80-4B3A-AF35-D2993BC5F299}" dt="2025-10-29T12:05:16.212" v="121" actId="1076"/>
          <ac:spMkLst>
            <pc:docMk/>
            <pc:sldMk cId="4225007271" sldId="266"/>
            <ac:spMk id="33" creationId="{B9493DCA-554D-40ED-87D7-F2CA2D85A01D}"/>
          </ac:spMkLst>
        </pc:spChg>
        <pc:spChg chg="mod">
          <ac:chgData name="Kateřina Guitti" userId="3d70c4de-935b-4bd0-a667-43f06db1bab0" providerId="ADAL" clId="{E3F3F842-EE80-4B3A-AF35-D2993BC5F299}" dt="2025-10-29T12:05:20.299" v="122" actId="1076"/>
          <ac:spMkLst>
            <pc:docMk/>
            <pc:sldMk cId="4225007271" sldId="266"/>
            <ac:spMk id="37" creationId="{41D51CF4-F4EB-4F86-B14A-047809498188}"/>
          </ac:spMkLst>
        </pc:spChg>
        <pc:spChg chg="mod">
          <ac:chgData name="Kateřina Guitti" userId="3d70c4de-935b-4bd0-a667-43f06db1bab0" providerId="ADAL" clId="{E3F3F842-EE80-4B3A-AF35-D2993BC5F299}" dt="2025-11-18T06:33:47.583" v="253" actId="1076"/>
          <ac:spMkLst>
            <pc:docMk/>
            <pc:sldMk cId="4225007271" sldId="266"/>
            <ac:spMk id="48" creationId="{682D8708-8062-6547-788B-98E667079A65}"/>
          </ac:spMkLst>
        </pc:spChg>
        <pc:spChg chg="mod ord">
          <ac:chgData name="Kateřina Guitti" userId="3d70c4de-935b-4bd0-a667-43f06db1bab0" providerId="ADAL" clId="{E3F3F842-EE80-4B3A-AF35-D2993BC5F299}" dt="2025-10-29T12:32:31.041" v="204" actId="1076"/>
          <ac:spMkLst>
            <pc:docMk/>
            <pc:sldMk cId="4225007271" sldId="266"/>
            <ac:spMk id="49" creationId="{FBDD5ADD-42CA-0994-A868-3987D860E207}"/>
          </ac:spMkLst>
        </pc:spChg>
        <pc:spChg chg="mod ord">
          <ac:chgData name="Kateřina Guitti" userId="3d70c4de-935b-4bd0-a667-43f06db1bab0" providerId="ADAL" clId="{E3F3F842-EE80-4B3A-AF35-D2993BC5F299}" dt="2025-11-18T06:39:10.144" v="363" actId="166"/>
          <ac:spMkLst>
            <pc:docMk/>
            <pc:sldMk cId="4225007271" sldId="266"/>
            <ac:spMk id="50" creationId="{CB1D8B6A-4220-3269-51D6-B25E8EB10014}"/>
          </ac:spMkLst>
        </pc:spChg>
        <pc:spChg chg="mod">
          <ac:chgData name="Kateřina Guitti" userId="3d70c4de-935b-4bd0-a667-43f06db1bab0" providerId="ADAL" clId="{E3F3F842-EE80-4B3A-AF35-D2993BC5F299}" dt="2025-11-18T06:33:32.188" v="249" actId="1076"/>
          <ac:spMkLst>
            <pc:docMk/>
            <pc:sldMk cId="4225007271" sldId="266"/>
            <ac:spMk id="59" creationId="{9012926D-A494-36AB-7205-139253CD7786}"/>
          </ac:spMkLst>
        </pc:spChg>
        <pc:spChg chg="mod">
          <ac:chgData name="Kateřina Guitti" userId="3d70c4de-935b-4bd0-a667-43f06db1bab0" providerId="ADAL" clId="{E3F3F842-EE80-4B3A-AF35-D2993BC5F299}" dt="2025-11-18T06:33:27.265" v="248" actId="1076"/>
          <ac:spMkLst>
            <pc:docMk/>
            <pc:sldMk cId="4225007271" sldId="266"/>
            <ac:spMk id="60" creationId="{8FA8CC85-C986-FBBB-7F48-6DD11125AFAA}"/>
          </ac:spMkLst>
        </pc:spChg>
        <pc:spChg chg="mod">
          <ac:chgData name="Kateřina Guitti" userId="3d70c4de-935b-4bd0-a667-43f06db1bab0" providerId="ADAL" clId="{E3F3F842-EE80-4B3A-AF35-D2993BC5F299}" dt="2025-10-29T12:05:33.022" v="125" actId="1076"/>
          <ac:spMkLst>
            <pc:docMk/>
            <pc:sldMk cId="4225007271" sldId="266"/>
            <ac:spMk id="75" creationId="{8D027D62-BA97-D0C6-3CAE-82C0E09A4954}"/>
          </ac:spMkLst>
        </pc:spChg>
        <pc:spChg chg="add mod">
          <ac:chgData name="Kateřina Guitti" userId="3d70c4de-935b-4bd0-a667-43f06db1bab0" providerId="ADAL" clId="{E3F3F842-EE80-4B3A-AF35-D2993BC5F299}" dt="2025-11-18T06:36:10.432" v="305" actId="1076"/>
          <ac:spMkLst>
            <pc:docMk/>
            <pc:sldMk cId="4225007271" sldId="266"/>
            <ac:spMk id="96" creationId="{FA42BE40-D5A0-8C52-A1B8-30EC053FC283}"/>
          </ac:spMkLst>
        </pc:spChg>
        <pc:spChg chg="add mod">
          <ac:chgData name="Kateřina Guitti" userId="3d70c4de-935b-4bd0-a667-43f06db1bab0" providerId="ADAL" clId="{E3F3F842-EE80-4B3A-AF35-D2993BC5F299}" dt="2025-10-29T12:34:27.663" v="241" actId="20577"/>
          <ac:spMkLst>
            <pc:docMk/>
            <pc:sldMk cId="4225007271" sldId="266"/>
            <ac:spMk id="97" creationId="{0CBA93B8-0E2D-5B68-7907-EE5D57570B8D}"/>
          </ac:spMkLst>
        </pc:spChg>
        <pc:picChg chg="add mod">
          <ac:chgData name="Kateřina Guitti" userId="3d70c4de-935b-4bd0-a667-43f06db1bab0" providerId="ADAL" clId="{E3F3F842-EE80-4B3A-AF35-D2993BC5F299}" dt="2025-11-18T06:41:10.132" v="402" actId="1076"/>
          <ac:picMkLst>
            <pc:docMk/>
            <pc:sldMk cId="4225007271" sldId="266"/>
            <ac:picMk id="13" creationId="{9296378D-A523-1542-3955-DAB7AE095391}"/>
          </ac:picMkLst>
        </pc:picChg>
        <pc:picChg chg="mod">
          <ac:chgData name="Kateřina Guitti" userId="3d70c4de-935b-4bd0-a667-43f06db1bab0" providerId="ADAL" clId="{E3F3F842-EE80-4B3A-AF35-D2993BC5F299}" dt="2025-11-18T06:40:50.047" v="401" actId="1076"/>
          <ac:picMkLst>
            <pc:docMk/>
            <pc:sldMk cId="4225007271" sldId="266"/>
            <ac:picMk id="79" creationId="{7D1742A9-0D2C-A977-110D-51F03E44BF9A}"/>
          </ac:picMkLst>
        </pc:picChg>
      </pc:sldChg>
    </pc:docChg>
  </pc:docChgLst>
  <pc:docChgLst>
    <pc:chgData name="Kateřina Guitti" userId="S::guitti@lentilka.eu::3d70c4de-935b-4bd0-a667-43f06db1bab0" providerId="AD" clId="Web-{9AED1EE4-81EC-3C4E-BD6D-0B756AAA54B7}"/>
    <pc:docChg chg="modSld">
      <pc:chgData name="Kateřina Guitti" userId="S::guitti@lentilka.eu::3d70c4de-935b-4bd0-a667-43f06db1bab0" providerId="AD" clId="Web-{9AED1EE4-81EC-3C4E-BD6D-0B756AAA54B7}" dt="2025-11-26T07:42:08.499" v="9" actId="1076"/>
      <pc:docMkLst>
        <pc:docMk/>
      </pc:docMkLst>
      <pc:sldChg chg="addSp modSp">
        <pc:chgData name="Kateřina Guitti" userId="S::guitti@lentilka.eu::3d70c4de-935b-4bd0-a667-43f06db1bab0" providerId="AD" clId="Web-{9AED1EE4-81EC-3C4E-BD6D-0B756AAA54B7}" dt="2025-11-26T07:42:08.499" v="9" actId="1076"/>
        <pc:sldMkLst>
          <pc:docMk/>
          <pc:sldMk cId="4225007271" sldId="266"/>
        </pc:sldMkLst>
        <pc:spChg chg="add mod">
          <ac:chgData name="Kateřina Guitti" userId="S::guitti@lentilka.eu::3d70c4de-935b-4bd0-a667-43f06db1bab0" providerId="AD" clId="Web-{9AED1EE4-81EC-3C4E-BD6D-0B756AAA54B7}" dt="2025-11-26T07:40:59.384" v="4" actId="1076"/>
          <ac:spMkLst>
            <pc:docMk/>
            <pc:sldMk cId="4225007271" sldId="266"/>
            <ac:spMk id="3" creationId="{3B660D84-ACC8-AFD1-72E2-FEE27C135D3B}"/>
          </ac:spMkLst>
        </pc:spChg>
        <pc:picChg chg="add mod">
          <ac:chgData name="Kateřina Guitti" userId="S::guitti@lentilka.eu::3d70c4de-935b-4bd0-a667-43f06db1bab0" providerId="AD" clId="Web-{9AED1EE4-81EC-3C4E-BD6D-0B756AAA54B7}" dt="2025-11-26T07:41:53.998" v="7" actId="14100"/>
          <ac:picMkLst>
            <pc:docMk/>
            <pc:sldMk cId="4225007271" sldId="266"/>
            <ac:picMk id="10" creationId="{71025668-41EC-204D-1E12-EC876F53474E}"/>
          </ac:picMkLst>
        </pc:picChg>
        <pc:picChg chg="add mod">
          <ac:chgData name="Kateřina Guitti" userId="S::guitti@lentilka.eu::3d70c4de-935b-4bd0-a667-43f06db1bab0" providerId="AD" clId="Web-{9AED1EE4-81EC-3C4E-BD6D-0B756AAA54B7}" dt="2025-11-26T07:42:08.499" v="9" actId="1076"/>
          <ac:picMkLst>
            <pc:docMk/>
            <pc:sldMk cId="4225007271" sldId="266"/>
            <ac:picMk id="11" creationId="{3F0197F4-EF39-6411-BB00-2E6AD7379D16}"/>
          </ac:picMkLst>
        </pc:picChg>
      </pc:sldChg>
    </pc:docChg>
  </pc:docChgLst>
  <pc:docChgLst>
    <pc:chgData name="Gabriela Bělková" userId="72c6fbdf-f4aa-482c-a38b-dad951ef2b39" providerId="ADAL" clId="{85D8991D-54F4-4F7B-9CCF-10CC41F1551F}"/>
    <pc:docChg chg="undo custSel modSld modNotesMaster">
      <pc:chgData name="Gabriela Bělková" userId="72c6fbdf-f4aa-482c-a38b-dad951ef2b39" providerId="ADAL" clId="{85D8991D-54F4-4F7B-9CCF-10CC41F1551F}" dt="2025-11-24T06:07:42.625" v="34" actId="1076"/>
      <pc:docMkLst>
        <pc:docMk/>
      </pc:docMkLst>
      <pc:sldChg chg="addSp modSp mod">
        <pc:chgData name="Gabriela Bělková" userId="72c6fbdf-f4aa-482c-a38b-dad951ef2b39" providerId="ADAL" clId="{85D8991D-54F4-4F7B-9CCF-10CC41F1551F}" dt="2025-11-24T06:07:42.625" v="34" actId="1076"/>
        <pc:sldMkLst>
          <pc:docMk/>
          <pc:sldMk cId="4225007271" sldId="266"/>
        </pc:sldMkLst>
        <pc:spChg chg="mod">
          <ac:chgData name="Gabriela Bělková" userId="72c6fbdf-f4aa-482c-a38b-dad951ef2b39" providerId="ADAL" clId="{85D8991D-54F4-4F7B-9CCF-10CC41F1551F}" dt="2025-11-24T06:07:29.149" v="32" actId="1076"/>
          <ac:spMkLst>
            <pc:docMk/>
            <pc:sldMk cId="4225007271" sldId="266"/>
            <ac:spMk id="7" creationId="{9B175AE6-FEAC-8E6B-7149-9D95B56064E5}"/>
          </ac:spMkLst>
        </pc:spChg>
        <pc:spChg chg="mod">
          <ac:chgData name="Gabriela Bělková" userId="72c6fbdf-f4aa-482c-a38b-dad951ef2b39" providerId="ADAL" clId="{85D8991D-54F4-4F7B-9CCF-10CC41F1551F}" dt="2025-11-24T06:03:52.304" v="17" actId="1076"/>
          <ac:spMkLst>
            <pc:docMk/>
            <pc:sldMk cId="4225007271" sldId="266"/>
            <ac:spMk id="9" creationId="{E9805F2C-1FF3-0085-F7B9-7A8E825EE077}"/>
          </ac:spMkLst>
        </pc:spChg>
        <pc:spChg chg="mod">
          <ac:chgData name="Gabriela Bělková" userId="72c6fbdf-f4aa-482c-a38b-dad951ef2b39" providerId="ADAL" clId="{85D8991D-54F4-4F7B-9CCF-10CC41F1551F}" dt="2025-11-24T06:07:42.625" v="34" actId="1076"/>
          <ac:spMkLst>
            <pc:docMk/>
            <pc:sldMk cId="4225007271" sldId="266"/>
            <ac:spMk id="16" creationId="{638D80AB-415A-FAC2-A3C5-978D4DF99D6B}"/>
          </ac:spMkLst>
        </pc:spChg>
        <pc:spChg chg="mod">
          <ac:chgData name="Gabriela Bělková" userId="72c6fbdf-f4aa-482c-a38b-dad951ef2b39" providerId="ADAL" clId="{85D8991D-54F4-4F7B-9CCF-10CC41F1551F}" dt="2025-11-24T06:03:55.728" v="18" actId="1076"/>
          <ac:spMkLst>
            <pc:docMk/>
            <pc:sldMk cId="4225007271" sldId="266"/>
            <ac:spMk id="17" creationId="{83AA9CBE-7381-A422-9ED5-4FD0D73D1073}"/>
          </ac:spMkLst>
        </pc:spChg>
        <pc:spChg chg="mod">
          <ac:chgData name="Gabriela Bělková" userId="72c6fbdf-f4aa-482c-a38b-dad951ef2b39" providerId="ADAL" clId="{85D8991D-54F4-4F7B-9CCF-10CC41F1551F}" dt="2025-11-24T06:07:39.389" v="33" actId="1076"/>
          <ac:spMkLst>
            <pc:docMk/>
            <pc:sldMk cId="4225007271" sldId="266"/>
            <ac:spMk id="18" creationId="{1885437F-643F-5164-D70C-0E50269A98B1}"/>
          </ac:spMkLst>
        </pc:spChg>
        <pc:spChg chg="mod">
          <ac:chgData name="Gabriela Bělková" userId="72c6fbdf-f4aa-482c-a38b-dad951ef2b39" providerId="ADAL" clId="{85D8991D-54F4-4F7B-9CCF-10CC41F1551F}" dt="2025-11-24T06:04:09.979" v="20" actId="14100"/>
          <ac:spMkLst>
            <pc:docMk/>
            <pc:sldMk cId="4225007271" sldId="266"/>
            <ac:spMk id="20" creationId="{248CA4F2-6B03-D62E-EF57-6D723057B7A6}"/>
          </ac:spMkLst>
        </pc:spChg>
        <pc:spChg chg="mod">
          <ac:chgData name="Gabriela Bělková" userId="72c6fbdf-f4aa-482c-a38b-dad951ef2b39" providerId="ADAL" clId="{85D8991D-54F4-4F7B-9CCF-10CC41F1551F}" dt="2025-11-24T06:03:17.696" v="14" actId="1076"/>
          <ac:spMkLst>
            <pc:docMk/>
            <pc:sldMk cId="4225007271" sldId="266"/>
            <ac:spMk id="24" creationId="{60891B7B-3B97-44C4-B22D-96C323161115}"/>
          </ac:spMkLst>
        </pc:spChg>
        <pc:spChg chg="mod">
          <ac:chgData name="Gabriela Bělková" userId="72c6fbdf-f4aa-482c-a38b-dad951ef2b39" providerId="ADAL" clId="{85D8991D-54F4-4F7B-9CCF-10CC41F1551F}" dt="2025-11-24T06:03:13.652" v="13" actId="1076"/>
          <ac:spMkLst>
            <pc:docMk/>
            <pc:sldMk cId="4225007271" sldId="266"/>
            <ac:spMk id="73" creationId="{3467EA96-F1DC-1169-DAED-1A6DF886D5E8}"/>
          </ac:spMkLst>
        </pc:spChg>
        <pc:picChg chg="mod">
          <ac:chgData name="Gabriela Bělková" userId="72c6fbdf-f4aa-482c-a38b-dad951ef2b39" providerId="ADAL" clId="{85D8991D-54F4-4F7B-9CCF-10CC41F1551F}" dt="2025-11-24T06:05:07.919" v="24" actId="1076"/>
          <ac:picMkLst>
            <pc:docMk/>
            <pc:sldMk cId="4225007271" sldId="266"/>
            <ac:picMk id="5" creationId="{65927D59-3306-4335-8EF8-D823603F4C51}"/>
          </ac:picMkLst>
        </pc:picChg>
        <pc:picChg chg="mod">
          <ac:chgData name="Gabriela Bělková" userId="72c6fbdf-f4aa-482c-a38b-dad951ef2b39" providerId="ADAL" clId="{85D8991D-54F4-4F7B-9CCF-10CC41F1551F}" dt="2025-11-24T06:02:19.088" v="3" actId="1076"/>
          <ac:picMkLst>
            <pc:docMk/>
            <pc:sldMk cId="4225007271" sldId="266"/>
            <ac:picMk id="72" creationId="{184E513B-E648-014F-1A6D-DBEA6B754A12}"/>
          </ac:picMkLst>
        </pc:picChg>
        <pc:picChg chg="mod">
          <ac:chgData name="Gabriela Bělková" userId="72c6fbdf-f4aa-482c-a38b-dad951ef2b39" providerId="ADAL" clId="{85D8991D-54F4-4F7B-9CCF-10CC41F1551F}" dt="2025-11-24T06:02:23.268" v="4" actId="1076"/>
          <ac:picMkLst>
            <pc:docMk/>
            <pc:sldMk cId="4225007271" sldId="266"/>
            <ac:picMk id="93" creationId="{B38EE362-99B3-E9B8-2B40-BE69DD920D1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85621" cy="502627"/>
          </a:xfrm>
          <a:prstGeom prst="rect">
            <a:avLst/>
          </a:prstGeom>
        </p:spPr>
        <p:txBody>
          <a:bodyPr vert="horz" lIns="92750" tIns="46375" rIns="92750" bIns="4637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0935" y="3"/>
            <a:ext cx="2985621" cy="502627"/>
          </a:xfrm>
          <a:prstGeom prst="rect">
            <a:avLst/>
          </a:prstGeom>
        </p:spPr>
        <p:txBody>
          <a:bodyPr vert="horz" lIns="92750" tIns="46375" rIns="92750" bIns="46375" rtlCol="0"/>
          <a:lstStyle>
            <a:lvl1pPr algn="r">
              <a:defRPr sz="1200"/>
            </a:lvl1pPr>
          </a:lstStyle>
          <a:p>
            <a:fld id="{32A2AAAB-152B-4138-96BD-B25D29E678D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0950"/>
            <a:ext cx="601186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0" tIns="46375" rIns="92750" bIns="4637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496" y="4821678"/>
            <a:ext cx="5511174" cy="3945301"/>
          </a:xfrm>
          <a:prstGeom prst="rect">
            <a:avLst/>
          </a:prstGeom>
        </p:spPr>
        <p:txBody>
          <a:bodyPr vert="horz" lIns="92750" tIns="46375" rIns="92750" bIns="46375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3" y="9516087"/>
            <a:ext cx="2985621" cy="502627"/>
          </a:xfrm>
          <a:prstGeom prst="rect">
            <a:avLst/>
          </a:prstGeom>
        </p:spPr>
        <p:txBody>
          <a:bodyPr vert="horz" lIns="92750" tIns="46375" rIns="92750" bIns="4637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0935" y="9516087"/>
            <a:ext cx="2985621" cy="502627"/>
          </a:xfrm>
          <a:prstGeom prst="rect">
            <a:avLst/>
          </a:prstGeom>
        </p:spPr>
        <p:txBody>
          <a:bodyPr vert="horz" lIns="92750" tIns="46375" rIns="92750" bIns="46375" rtlCol="0" anchor="b"/>
          <a:lstStyle>
            <a:lvl1pPr algn="r">
              <a:defRPr sz="1200"/>
            </a:lvl1pPr>
          </a:lstStyle>
          <a:p>
            <a:fld id="{9375BAE7-047F-405D-8BC5-6A2D0AB3C5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52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5BAE7-047F-405D-8BC5-6A2D0AB3C54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01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11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46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3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85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641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0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7225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35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906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30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589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3FC60-B5CC-4AE1-A113-548D504D100E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D0D99-0661-4C96-8228-E8DE65C498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685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: se zakulacenými rohy 22">
            <a:extLst>
              <a:ext uri="{FF2B5EF4-FFF2-40B4-BE49-F238E27FC236}">
                <a16:creationId xmlns:a16="http://schemas.microsoft.com/office/drawing/2014/main" id="{E5989B6E-91F6-45E5-9221-8F0DD1441CE8}"/>
              </a:ext>
            </a:extLst>
          </p:cNvPr>
          <p:cNvSpPr/>
          <p:nvPr/>
        </p:nvSpPr>
        <p:spPr>
          <a:xfrm>
            <a:off x="8985579" y="2104104"/>
            <a:ext cx="2505694" cy="3701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: se zakulacenými rohy 23">
            <a:extLst>
              <a:ext uri="{FF2B5EF4-FFF2-40B4-BE49-F238E27FC236}">
                <a16:creationId xmlns:a16="http://schemas.microsoft.com/office/drawing/2014/main" id="{60891B7B-3B97-44C4-B22D-96C323161115}"/>
              </a:ext>
            </a:extLst>
          </p:cNvPr>
          <p:cNvSpPr/>
          <p:nvPr/>
        </p:nvSpPr>
        <p:spPr>
          <a:xfrm>
            <a:off x="73842" y="2924824"/>
            <a:ext cx="3736755" cy="3867814"/>
          </a:xfrm>
          <a:prstGeom prst="roundRect">
            <a:avLst/>
          </a:prstGeom>
          <a:solidFill>
            <a:srgbClr val="F4E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délník: se zakulacenými rohy 32">
            <a:extLst>
              <a:ext uri="{FF2B5EF4-FFF2-40B4-BE49-F238E27FC236}">
                <a16:creationId xmlns:a16="http://schemas.microsoft.com/office/drawing/2014/main" id="{B9493DCA-554D-40ED-87D7-F2CA2D85A01D}"/>
              </a:ext>
            </a:extLst>
          </p:cNvPr>
          <p:cNvSpPr/>
          <p:nvPr/>
        </p:nvSpPr>
        <p:spPr>
          <a:xfrm>
            <a:off x="9582428" y="3698840"/>
            <a:ext cx="1402321" cy="5629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SNOEZELEN</a:t>
            </a:r>
            <a:endParaRPr lang="cs-CZ" sz="1400" b="1" dirty="0">
              <a:latin typeface="Comic Sans MS" panose="030F0702030302020204" pitchFamily="66" charset="0"/>
            </a:endParaRPr>
          </a:p>
        </p:txBody>
      </p:sp>
      <p:sp>
        <p:nvSpPr>
          <p:cNvPr id="37" name="Obdélník: se zakulacenými rohy 36">
            <a:extLst>
              <a:ext uri="{FF2B5EF4-FFF2-40B4-BE49-F238E27FC236}">
                <a16:creationId xmlns:a16="http://schemas.microsoft.com/office/drawing/2014/main" id="{41D51CF4-F4EB-4F86-B14A-047809498188}"/>
              </a:ext>
            </a:extLst>
          </p:cNvPr>
          <p:cNvSpPr/>
          <p:nvPr/>
        </p:nvSpPr>
        <p:spPr>
          <a:xfrm>
            <a:off x="9427985" y="3045850"/>
            <a:ext cx="1727746" cy="5629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ERGOTERAPIE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5927D59-3306-4335-8EF8-D823603F4C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4929" y="42148"/>
            <a:ext cx="964595" cy="1010115"/>
          </a:xfrm>
          <a:prstGeom prst="rect">
            <a:avLst/>
          </a:prstGeom>
        </p:spPr>
      </p:pic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D0804F40-80B5-A78C-19EF-A4B8436BFFDA}"/>
              </a:ext>
            </a:extLst>
          </p:cNvPr>
          <p:cNvSpPr/>
          <p:nvPr/>
        </p:nvSpPr>
        <p:spPr>
          <a:xfrm>
            <a:off x="9178971" y="2398783"/>
            <a:ext cx="2161310" cy="49894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/>
              <a:t>A</a:t>
            </a:r>
            <a:r>
              <a:rPr lang="cs-CZ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MODRÝ PAVILON</a:t>
            </a:r>
            <a:endParaRPr lang="cs-CZ" sz="1600" b="1" dirty="0">
              <a:latin typeface="Comic Sans MS" panose="030F0702030302020204" pitchFamily="66" charset="0"/>
            </a:endParaRPr>
          </a:p>
        </p:txBody>
      </p:sp>
      <p:sp>
        <p:nvSpPr>
          <p:cNvPr id="16" name="Šipka: doprava 15">
            <a:extLst>
              <a:ext uri="{FF2B5EF4-FFF2-40B4-BE49-F238E27FC236}">
                <a16:creationId xmlns:a16="http://schemas.microsoft.com/office/drawing/2014/main" id="{638D80AB-415A-FAC2-A3C5-978D4DF99D6B}"/>
              </a:ext>
            </a:extLst>
          </p:cNvPr>
          <p:cNvSpPr/>
          <p:nvPr/>
        </p:nvSpPr>
        <p:spPr>
          <a:xfrm>
            <a:off x="8576100" y="5823634"/>
            <a:ext cx="152320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Šipka: ohnutá nahoru 16">
            <a:extLst>
              <a:ext uri="{FF2B5EF4-FFF2-40B4-BE49-F238E27FC236}">
                <a16:creationId xmlns:a16="http://schemas.microsoft.com/office/drawing/2014/main" id="{83AA9CBE-7381-A422-9ED5-4FD0D73D1073}"/>
              </a:ext>
            </a:extLst>
          </p:cNvPr>
          <p:cNvSpPr/>
          <p:nvPr/>
        </p:nvSpPr>
        <p:spPr>
          <a:xfrm>
            <a:off x="10658729" y="5205535"/>
            <a:ext cx="1253404" cy="999093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1885437F-643F-5164-D70C-0E50269A98B1}"/>
              </a:ext>
            </a:extLst>
          </p:cNvPr>
          <p:cNvSpPr txBox="1"/>
          <p:nvPr/>
        </p:nvSpPr>
        <p:spPr>
          <a:xfrm>
            <a:off x="8572847" y="6324788"/>
            <a:ext cx="3231379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>
                <a:latin typeface="Comic Sans MS" panose="030F0702030302020204" pitchFamily="66" charset="0"/>
              </a:rPr>
              <a:t>VSTUP MODRÝ PAVILON</a:t>
            </a:r>
          </a:p>
          <a:p>
            <a:pPr algn="ctr"/>
            <a:r>
              <a:rPr lang="cs-CZ" sz="1600" b="1" dirty="0">
                <a:latin typeface="Comic Sans MS" panose="030F0702030302020204" pitchFamily="66" charset="0"/>
              </a:rPr>
              <a:t>REHABILITAČNÍ CENTRUM</a:t>
            </a:r>
          </a:p>
        </p:txBody>
      </p:sp>
      <p:sp>
        <p:nvSpPr>
          <p:cNvPr id="21" name="Obdélník: se zakulacenými rohy 20">
            <a:extLst>
              <a:ext uri="{FF2B5EF4-FFF2-40B4-BE49-F238E27FC236}">
                <a16:creationId xmlns:a16="http://schemas.microsoft.com/office/drawing/2014/main" id="{34D20ABF-590D-0076-8977-49FD05100A20}"/>
              </a:ext>
            </a:extLst>
          </p:cNvPr>
          <p:cNvSpPr/>
          <p:nvPr/>
        </p:nvSpPr>
        <p:spPr>
          <a:xfrm>
            <a:off x="923647" y="3165757"/>
            <a:ext cx="2161310" cy="49894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tx1"/>
                </a:solidFill>
                <a:latin typeface="Comic Sans MS" panose="030F0702030302020204" pitchFamily="66" charset="0"/>
              </a:rPr>
              <a:t>ŽLUTÝ</a:t>
            </a:r>
            <a:r>
              <a:rPr lang="cs-CZ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PAVILON</a:t>
            </a:r>
            <a:endParaRPr lang="cs-CZ" sz="1600" b="1" dirty="0">
              <a:latin typeface="Comic Sans MS" panose="030F0702030302020204" pitchFamily="66" charset="0"/>
            </a:endParaRPr>
          </a:p>
        </p:txBody>
      </p:sp>
      <p:sp>
        <p:nvSpPr>
          <p:cNvPr id="30" name="Obdélník: se zakulacenými rohy 29">
            <a:extLst>
              <a:ext uri="{FF2B5EF4-FFF2-40B4-BE49-F238E27FC236}">
                <a16:creationId xmlns:a16="http://schemas.microsoft.com/office/drawing/2014/main" id="{C5F44671-795F-ADB0-FEA1-1122431BD7DF}"/>
              </a:ext>
            </a:extLst>
          </p:cNvPr>
          <p:cNvSpPr/>
          <p:nvPr/>
        </p:nvSpPr>
        <p:spPr>
          <a:xfrm>
            <a:off x="7058551" y="298056"/>
            <a:ext cx="452932" cy="607405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: se zakulacenými rohy 30">
            <a:extLst>
              <a:ext uri="{FF2B5EF4-FFF2-40B4-BE49-F238E27FC236}">
                <a16:creationId xmlns:a16="http://schemas.microsoft.com/office/drawing/2014/main" id="{457EEE3F-7479-858C-E0AA-6C2840EFBD3E}"/>
              </a:ext>
            </a:extLst>
          </p:cNvPr>
          <p:cNvSpPr/>
          <p:nvPr/>
        </p:nvSpPr>
        <p:spPr>
          <a:xfrm>
            <a:off x="3674881" y="5712154"/>
            <a:ext cx="3579758" cy="39111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délník: se zakulacenými rohy 31">
            <a:extLst>
              <a:ext uri="{FF2B5EF4-FFF2-40B4-BE49-F238E27FC236}">
                <a16:creationId xmlns:a16="http://schemas.microsoft.com/office/drawing/2014/main" id="{970325F9-058D-0E85-7C24-511346231559}"/>
              </a:ext>
            </a:extLst>
          </p:cNvPr>
          <p:cNvSpPr/>
          <p:nvPr/>
        </p:nvSpPr>
        <p:spPr>
          <a:xfrm>
            <a:off x="145966" y="3786999"/>
            <a:ext cx="2054819" cy="25851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300" b="1" u="sng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1. p</a:t>
            </a:r>
            <a:r>
              <a:rPr lang="cs-CZ" sz="1300" b="1" u="sng" cap="all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atro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300" b="1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Klinická Logopedie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300" b="1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Fyzioterapie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300" b="1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ergoterapie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300" b="1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rehabilitační lékař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300" b="1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psycholog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300" b="1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ředitelka</a:t>
            </a:r>
            <a:endParaRPr lang="cs-CZ" sz="1300" b="1" cap="all" dirty="0">
              <a:latin typeface="Comic Sans MS" panose="030F0702030302020204" pitchFamily="66" charset="0"/>
            </a:endParaRPr>
          </a:p>
        </p:txBody>
      </p:sp>
      <p:sp>
        <p:nvSpPr>
          <p:cNvPr id="36" name="Ovál 35">
            <a:extLst>
              <a:ext uri="{FF2B5EF4-FFF2-40B4-BE49-F238E27FC236}">
                <a16:creationId xmlns:a16="http://schemas.microsoft.com/office/drawing/2014/main" id="{FAFF6F1B-DAA1-8697-E5E4-91E5D46758A9}"/>
              </a:ext>
            </a:extLst>
          </p:cNvPr>
          <p:cNvSpPr/>
          <p:nvPr/>
        </p:nvSpPr>
        <p:spPr>
          <a:xfrm>
            <a:off x="2414522" y="2223713"/>
            <a:ext cx="695597" cy="664166"/>
          </a:xfrm>
          <a:prstGeom prst="ellipse">
            <a:avLst/>
          </a:prstGeom>
          <a:solidFill>
            <a:srgbClr val="FFA5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6" name="Obdélník: se zakulacenými rohy 45">
            <a:extLst>
              <a:ext uri="{FF2B5EF4-FFF2-40B4-BE49-F238E27FC236}">
                <a16:creationId xmlns:a16="http://schemas.microsoft.com/office/drawing/2014/main" id="{37041CCB-B145-B52F-7C90-FC3C8B4C6569}"/>
              </a:ext>
            </a:extLst>
          </p:cNvPr>
          <p:cNvSpPr/>
          <p:nvPr/>
        </p:nvSpPr>
        <p:spPr>
          <a:xfrm>
            <a:off x="3401711" y="2340137"/>
            <a:ext cx="4109551" cy="39111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682D8708-8062-6547-788B-98E667079A65}"/>
              </a:ext>
            </a:extLst>
          </p:cNvPr>
          <p:cNvSpPr txBox="1"/>
          <p:nvPr/>
        </p:nvSpPr>
        <p:spPr>
          <a:xfrm>
            <a:off x="1334243" y="1884360"/>
            <a:ext cx="388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b="1" dirty="0">
                <a:latin typeface="Comic Sans MS" panose="030F0702030302020204" pitchFamily="66" charset="0"/>
              </a:rPr>
              <a:t>ORANŽOVÁ LENTILKA</a:t>
            </a:r>
          </a:p>
        </p:txBody>
      </p:sp>
      <p:sp>
        <p:nvSpPr>
          <p:cNvPr id="54" name="Obdélník: se zakulacenými rohy 53">
            <a:extLst>
              <a:ext uri="{FF2B5EF4-FFF2-40B4-BE49-F238E27FC236}">
                <a16:creationId xmlns:a16="http://schemas.microsoft.com/office/drawing/2014/main" id="{52276F00-852D-2314-8466-7FB2363BA592}"/>
              </a:ext>
            </a:extLst>
          </p:cNvPr>
          <p:cNvSpPr/>
          <p:nvPr/>
        </p:nvSpPr>
        <p:spPr>
          <a:xfrm>
            <a:off x="2414523" y="298056"/>
            <a:ext cx="4980356" cy="39111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Ovál 54">
            <a:extLst>
              <a:ext uri="{FF2B5EF4-FFF2-40B4-BE49-F238E27FC236}">
                <a16:creationId xmlns:a16="http://schemas.microsoft.com/office/drawing/2014/main" id="{9D60CCE1-5D33-CB96-0740-9EB9D78D48EB}"/>
              </a:ext>
            </a:extLst>
          </p:cNvPr>
          <p:cNvSpPr/>
          <p:nvPr/>
        </p:nvSpPr>
        <p:spPr>
          <a:xfrm>
            <a:off x="1950098" y="325893"/>
            <a:ext cx="695597" cy="664166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9" name="TextovéPole 58">
            <a:extLst>
              <a:ext uri="{FF2B5EF4-FFF2-40B4-BE49-F238E27FC236}">
                <a16:creationId xmlns:a16="http://schemas.microsoft.com/office/drawing/2014/main" id="{9012926D-A494-36AB-7205-139253CD7786}"/>
              </a:ext>
            </a:extLst>
          </p:cNvPr>
          <p:cNvSpPr txBox="1"/>
          <p:nvPr/>
        </p:nvSpPr>
        <p:spPr>
          <a:xfrm>
            <a:off x="1339690" y="9948"/>
            <a:ext cx="38838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b="1" dirty="0">
                <a:latin typeface="Comic Sans MS" panose="030F0702030302020204" pitchFamily="66" charset="0"/>
              </a:rPr>
              <a:t>ČERVENÁ LENTILKA</a:t>
            </a:r>
          </a:p>
        </p:txBody>
      </p: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8FA8CC85-C986-FBBB-7F48-6DD11125AFAA}"/>
              </a:ext>
            </a:extLst>
          </p:cNvPr>
          <p:cNvSpPr txBox="1"/>
          <p:nvPr/>
        </p:nvSpPr>
        <p:spPr>
          <a:xfrm>
            <a:off x="5065255" y="18872"/>
            <a:ext cx="35215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b="1" dirty="0">
                <a:latin typeface="Comic Sans MS" panose="030F0702030302020204" pitchFamily="66" charset="0"/>
              </a:rPr>
              <a:t>ZELENÁ LENTILKA</a:t>
            </a:r>
          </a:p>
        </p:txBody>
      </p:sp>
      <p:sp>
        <p:nvSpPr>
          <p:cNvPr id="58" name="Ovál 57">
            <a:extLst>
              <a:ext uri="{FF2B5EF4-FFF2-40B4-BE49-F238E27FC236}">
                <a16:creationId xmlns:a16="http://schemas.microsoft.com/office/drawing/2014/main" id="{6A02D7B4-263E-350A-B22F-D1F9B68D5E62}"/>
              </a:ext>
            </a:extLst>
          </p:cNvPr>
          <p:cNvSpPr/>
          <p:nvPr/>
        </p:nvSpPr>
        <p:spPr>
          <a:xfrm>
            <a:off x="5434821" y="343395"/>
            <a:ext cx="695597" cy="664166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72" name="Grafický objekt 71" descr="Výtah se souvislou výplní">
            <a:extLst>
              <a:ext uri="{FF2B5EF4-FFF2-40B4-BE49-F238E27FC236}">
                <a16:creationId xmlns:a16="http://schemas.microsoft.com/office/drawing/2014/main" id="{184E513B-E648-014F-1A6D-DBEA6B754A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16525" y="3014200"/>
            <a:ext cx="529318" cy="569303"/>
          </a:xfrm>
          <a:prstGeom prst="rect">
            <a:avLst/>
          </a:prstGeom>
        </p:spPr>
      </p:pic>
      <p:sp>
        <p:nvSpPr>
          <p:cNvPr id="73" name="TextovéPole 72">
            <a:extLst>
              <a:ext uri="{FF2B5EF4-FFF2-40B4-BE49-F238E27FC236}">
                <a16:creationId xmlns:a16="http://schemas.microsoft.com/office/drawing/2014/main" id="{3467EA96-F1DC-1169-DAED-1A6DF886D5E8}"/>
              </a:ext>
            </a:extLst>
          </p:cNvPr>
          <p:cNvSpPr txBox="1"/>
          <p:nvPr/>
        </p:nvSpPr>
        <p:spPr>
          <a:xfrm>
            <a:off x="3551489" y="3197749"/>
            <a:ext cx="8348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b="1" dirty="0">
                <a:latin typeface="Comic Sans MS" panose="030F0702030302020204" pitchFamily="66" charset="0"/>
              </a:rPr>
              <a:t>výtah</a:t>
            </a:r>
          </a:p>
        </p:txBody>
      </p:sp>
      <p:sp>
        <p:nvSpPr>
          <p:cNvPr id="75" name="Obdélník: se zakulacenými rohy 74">
            <a:extLst>
              <a:ext uri="{FF2B5EF4-FFF2-40B4-BE49-F238E27FC236}">
                <a16:creationId xmlns:a16="http://schemas.microsoft.com/office/drawing/2014/main" id="{8D027D62-BA97-D0C6-3CAE-82C0E09A4954}"/>
              </a:ext>
            </a:extLst>
          </p:cNvPr>
          <p:cNvSpPr/>
          <p:nvPr/>
        </p:nvSpPr>
        <p:spPr>
          <a:xfrm>
            <a:off x="9356532" y="4316054"/>
            <a:ext cx="1870652" cy="5629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</a:t>
            </a:r>
            <a:r>
              <a:rPr lang="cs-CZ" sz="1400" b="1" cap="all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uzikoterapie</a:t>
            </a:r>
            <a:endParaRPr lang="cs-CZ" sz="1400" b="1" cap="all" dirty="0">
              <a:latin typeface="Comic Sans MS" panose="030F0702030302020204" pitchFamily="66" charset="0"/>
            </a:endParaRPr>
          </a:p>
        </p:txBody>
      </p:sp>
      <p:pic>
        <p:nvPicPr>
          <p:cNvPr id="79" name="Obrázek 78">
            <a:extLst>
              <a:ext uri="{FF2B5EF4-FFF2-40B4-BE49-F238E27FC236}">
                <a16:creationId xmlns:a16="http://schemas.microsoft.com/office/drawing/2014/main" id="{7D1742A9-0D2C-A977-110D-51F03E44BF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06519" y="3148772"/>
            <a:ext cx="1759844" cy="1730513"/>
          </a:xfrm>
          <a:prstGeom prst="rect">
            <a:avLst/>
          </a:prstGeom>
        </p:spPr>
      </p:pic>
      <p:pic>
        <p:nvPicPr>
          <p:cNvPr id="83" name="Obrázek 82">
            <a:extLst>
              <a:ext uri="{FF2B5EF4-FFF2-40B4-BE49-F238E27FC236}">
                <a16:creationId xmlns:a16="http://schemas.microsoft.com/office/drawing/2014/main" id="{EDDB35BD-9E1E-3324-4F83-1AD7A8E279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63229" y="2792940"/>
            <a:ext cx="668861" cy="609141"/>
          </a:xfrm>
          <a:prstGeom prst="rect">
            <a:avLst/>
          </a:prstGeom>
        </p:spPr>
      </p:pic>
      <p:pic>
        <p:nvPicPr>
          <p:cNvPr id="85" name="Obrázek 84">
            <a:extLst>
              <a:ext uri="{FF2B5EF4-FFF2-40B4-BE49-F238E27FC236}">
                <a16:creationId xmlns:a16="http://schemas.microsoft.com/office/drawing/2014/main" id="{7E0D375F-781A-692A-3FD6-8F85AD55CE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44016" y="3542306"/>
            <a:ext cx="1050468" cy="458386"/>
          </a:xfrm>
          <a:prstGeom prst="rect">
            <a:avLst/>
          </a:prstGeom>
        </p:spPr>
      </p:pic>
      <p:pic>
        <p:nvPicPr>
          <p:cNvPr id="89" name="Obrázek 88">
            <a:extLst>
              <a:ext uri="{FF2B5EF4-FFF2-40B4-BE49-F238E27FC236}">
                <a16:creationId xmlns:a16="http://schemas.microsoft.com/office/drawing/2014/main" id="{483A71B7-BC24-CB2E-F3C7-1A8AC50128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04025" y="5241436"/>
            <a:ext cx="1377790" cy="435747"/>
          </a:xfrm>
          <a:prstGeom prst="rect">
            <a:avLst/>
          </a:prstGeom>
        </p:spPr>
      </p:pic>
      <p:pic>
        <p:nvPicPr>
          <p:cNvPr id="90" name="Obrázek 89">
            <a:extLst>
              <a:ext uri="{FF2B5EF4-FFF2-40B4-BE49-F238E27FC236}">
                <a16:creationId xmlns:a16="http://schemas.microsoft.com/office/drawing/2014/main" id="{C011AA8E-EB74-7B86-7784-4094EE70C2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09518" y="4018447"/>
            <a:ext cx="668861" cy="609141"/>
          </a:xfrm>
          <a:prstGeom prst="rect">
            <a:avLst/>
          </a:prstGeom>
        </p:spPr>
      </p:pic>
      <p:pic>
        <p:nvPicPr>
          <p:cNvPr id="91" name="Obrázek 90">
            <a:extLst>
              <a:ext uri="{FF2B5EF4-FFF2-40B4-BE49-F238E27FC236}">
                <a16:creationId xmlns:a16="http://schemas.microsoft.com/office/drawing/2014/main" id="{7EFCFDAF-F59A-46B7-079A-2E07928C8C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64972" y="4695534"/>
            <a:ext cx="1050468" cy="458386"/>
          </a:xfrm>
          <a:prstGeom prst="rect">
            <a:avLst/>
          </a:prstGeom>
        </p:spPr>
      </p:pic>
      <p:pic>
        <p:nvPicPr>
          <p:cNvPr id="93" name="Obrázek 92">
            <a:extLst>
              <a:ext uri="{FF2B5EF4-FFF2-40B4-BE49-F238E27FC236}">
                <a16:creationId xmlns:a16="http://schemas.microsoft.com/office/drawing/2014/main" id="{B38EE362-99B3-E9B8-2B40-BE69DD920D1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3822" y="3568093"/>
            <a:ext cx="443624" cy="421626"/>
          </a:xfrm>
          <a:prstGeom prst="rect">
            <a:avLst/>
          </a:prstGeom>
        </p:spPr>
      </p:pic>
      <p:sp>
        <p:nvSpPr>
          <p:cNvPr id="96" name="Obdélník: se zakulacenými rohy 95">
            <a:extLst>
              <a:ext uri="{FF2B5EF4-FFF2-40B4-BE49-F238E27FC236}">
                <a16:creationId xmlns:a16="http://schemas.microsoft.com/office/drawing/2014/main" id="{FA42BE40-D5A0-8C52-A1B8-30EC053FC283}"/>
              </a:ext>
            </a:extLst>
          </p:cNvPr>
          <p:cNvSpPr/>
          <p:nvPr/>
        </p:nvSpPr>
        <p:spPr>
          <a:xfrm>
            <a:off x="2104320" y="5616382"/>
            <a:ext cx="1363891" cy="6139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300" b="1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SI tělocvična/ herna</a:t>
            </a:r>
            <a:endParaRPr lang="cs-CZ" sz="1300" b="1" cap="all" dirty="0">
              <a:latin typeface="Comic Sans MS" panose="030F0702030302020204" pitchFamily="66" charset="0"/>
            </a:endParaRPr>
          </a:p>
        </p:txBody>
      </p:sp>
      <p:sp>
        <p:nvSpPr>
          <p:cNvPr id="97" name="Obdélník: se zakulacenými rohy 96">
            <a:extLst>
              <a:ext uri="{FF2B5EF4-FFF2-40B4-BE49-F238E27FC236}">
                <a16:creationId xmlns:a16="http://schemas.microsoft.com/office/drawing/2014/main" id="{0CBA93B8-0E2D-5B68-7907-EE5D57570B8D}"/>
              </a:ext>
            </a:extLst>
          </p:cNvPr>
          <p:cNvSpPr/>
          <p:nvPr/>
        </p:nvSpPr>
        <p:spPr>
          <a:xfrm>
            <a:off x="9427985" y="4944201"/>
            <a:ext cx="1796877" cy="5629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cap="all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Tělocvična SI</a:t>
            </a:r>
            <a:endParaRPr lang="cs-CZ" sz="1400" b="1" cap="all" dirty="0">
              <a:latin typeface="Comic Sans MS" panose="030F0702030302020204" pitchFamily="66" charset="0"/>
            </a:endParaRPr>
          </a:p>
        </p:txBody>
      </p:sp>
      <p:sp>
        <p:nvSpPr>
          <p:cNvPr id="2" name="Šipka: nahoru 1">
            <a:extLst>
              <a:ext uri="{FF2B5EF4-FFF2-40B4-BE49-F238E27FC236}">
                <a16:creationId xmlns:a16="http://schemas.microsoft.com/office/drawing/2014/main" id="{AAF3F8DE-4CDE-D1BB-537A-C6EAB830C05F}"/>
              </a:ext>
            </a:extLst>
          </p:cNvPr>
          <p:cNvSpPr/>
          <p:nvPr/>
        </p:nvSpPr>
        <p:spPr>
          <a:xfrm rot="10800000">
            <a:off x="2787425" y="410054"/>
            <a:ext cx="601076" cy="66416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Šipka: nahoru 3">
            <a:extLst>
              <a:ext uri="{FF2B5EF4-FFF2-40B4-BE49-F238E27FC236}">
                <a16:creationId xmlns:a16="http://schemas.microsoft.com/office/drawing/2014/main" id="{6BFE953C-94B1-EA9B-028B-5C5BEBDD457E}"/>
              </a:ext>
            </a:extLst>
          </p:cNvPr>
          <p:cNvSpPr/>
          <p:nvPr/>
        </p:nvSpPr>
        <p:spPr>
          <a:xfrm rot="10800000">
            <a:off x="6224942" y="409984"/>
            <a:ext cx="601076" cy="66416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: nahoru 5">
            <a:extLst>
              <a:ext uri="{FF2B5EF4-FFF2-40B4-BE49-F238E27FC236}">
                <a16:creationId xmlns:a16="http://schemas.microsoft.com/office/drawing/2014/main" id="{63A5540B-2CB3-41BE-702F-74F886A7B3E8}"/>
              </a:ext>
            </a:extLst>
          </p:cNvPr>
          <p:cNvSpPr/>
          <p:nvPr/>
        </p:nvSpPr>
        <p:spPr>
          <a:xfrm rot="10800000">
            <a:off x="3089691" y="2379289"/>
            <a:ext cx="601076" cy="66416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nahoru 7">
            <a:extLst>
              <a:ext uri="{FF2B5EF4-FFF2-40B4-BE49-F238E27FC236}">
                <a16:creationId xmlns:a16="http://schemas.microsoft.com/office/drawing/2014/main" id="{9C0A6A82-090F-65E8-B0C2-3869ED4A426D}"/>
              </a:ext>
            </a:extLst>
          </p:cNvPr>
          <p:cNvSpPr/>
          <p:nvPr/>
        </p:nvSpPr>
        <p:spPr>
          <a:xfrm rot="16200000">
            <a:off x="3587528" y="5263086"/>
            <a:ext cx="601076" cy="66416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: nahoru 8">
            <a:extLst>
              <a:ext uri="{FF2B5EF4-FFF2-40B4-BE49-F238E27FC236}">
                <a16:creationId xmlns:a16="http://schemas.microsoft.com/office/drawing/2014/main" id="{E9805F2C-1FF3-0085-F7B9-7A8E825EE077}"/>
              </a:ext>
            </a:extLst>
          </p:cNvPr>
          <p:cNvSpPr/>
          <p:nvPr/>
        </p:nvSpPr>
        <p:spPr>
          <a:xfrm rot="16200000">
            <a:off x="11297599" y="4546825"/>
            <a:ext cx="601076" cy="66416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vál 48">
            <a:extLst>
              <a:ext uri="{FF2B5EF4-FFF2-40B4-BE49-F238E27FC236}">
                <a16:creationId xmlns:a16="http://schemas.microsoft.com/office/drawing/2014/main" id="{FBDD5ADD-42CA-0994-A868-3987D860E207}"/>
              </a:ext>
            </a:extLst>
          </p:cNvPr>
          <p:cNvSpPr/>
          <p:nvPr/>
        </p:nvSpPr>
        <p:spPr>
          <a:xfrm>
            <a:off x="3380439" y="5836462"/>
            <a:ext cx="678274" cy="648936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13" name="Grafický objekt 12" descr="Plot se souvislou výplní">
            <a:extLst>
              <a:ext uri="{FF2B5EF4-FFF2-40B4-BE49-F238E27FC236}">
                <a16:creationId xmlns:a16="http://schemas.microsoft.com/office/drawing/2014/main" id="{9296378D-A523-1542-3955-DAB7AE09539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41811" y="2615686"/>
            <a:ext cx="484119" cy="484119"/>
          </a:xfrm>
          <a:prstGeom prst="rect">
            <a:avLst/>
          </a:prstGeom>
        </p:spPr>
      </p:pic>
      <p:sp>
        <p:nvSpPr>
          <p:cNvPr id="19" name="TextovéPole 18">
            <a:extLst>
              <a:ext uri="{FF2B5EF4-FFF2-40B4-BE49-F238E27FC236}">
                <a16:creationId xmlns:a16="http://schemas.microsoft.com/office/drawing/2014/main" id="{EEDEA630-3849-15C9-F18B-0B4046B5D705}"/>
              </a:ext>
            </a:extLst>
          </p:cNvPr>
          <p:cNvSpPr txBox="1"/>
          <p:nvPr/>
        </p:nvSpPr>
        <p:spPr>
          <a:xfrm>
            <a:off x="4169935" y="5748693"/>
            <a:ext cx="36090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b="1" dirty="0">
                <a:latin typeface="Comic Sans MS" panose="030F0702030302020204" pitchFamily="66" charset="0"/>
              </a:rPr>
              <a:t>REHABILITAČNÍ CENTRUM</a:t>
            </a:r>
          </a:p>
        </p:txBody>
      </p:sp>
      <p:sp>
        <p:nvSpPr>
          <p:cNvPr id="20" name="Šipka: ohnutá nahoru 19">
            <a:extLst>
              <a:ext uri="{FF2B5EF4-FFF2-40B4-BE49-F238E27FC236}">
                <a16:creationId xmlns:a16="http://schemas.microsoft.com/office/drawing/2014/main" id="{248CA4F2-6B03-D62E-EF57-6D723057B7A6}"/>
              </a:ext>
            </a:extLst>
          </p:cNvPr>
          <p:cNvSpPr/>
          <p:nvPr/>
        </p:nvSpPr>
        <p:spPr>
          <a:xfrm rot="16200000">
            <a:off x="6421924" y="5437940"/>
            <a:ext cx="969878" cy="917996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TextovéPole 49">
            <a:extLst>
              <a:ext uri="{FF2B5EF4-FFF2-40B4-BE49-F238E27FC236}">
                <a16:creationId xmlns:a16="http://schemas.microsoft.com/office/drawing/2014/main" id="{CB1D8B6A-4220-3269-51D6-B25E8EB10014}"/>
              </a:ext>
            </a:extLst>
          </p:cNvPr>
          <p:cNvSpPr txBox="1"/>
          <p:nvPr/>
        </p:nvSpPr>
        <p:spPr>
          <a:xfrm>
            <a:off x="2916444" y="6509481"/>
            <a:ext cx="36090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b="1" dirty="0">
                <a:latin typeface="Comic Sans MS" panose="030F0702030302020204" pitchFamily="66" charset="0"/>
              </a:rPr>
              <a:t>ŽLUTÁ LENTILKA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B175AE6-FEAC-8E6B-7149-9D95B56064E5}"/>
              </a:ext>
            </a:extLst>
          </p:cNvPr>
          <p:cNvSpPr txBox="1"/>
          <p:nvPr/>
        </p:nvSpPr>
        <p:spPr>
          <a:xfrm>
            <a:off x="6199179" y="6332619"/>
            <a:ext cx="209297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>
                <a:latin typeface="Comic Sans MS" panose="030F0702030302020204" pitchFamily="66" charset="0"/>
              </a:rPr>
              <a:t>HLAVNÍ VSTUP LENTILKA</a:t>
            </a:r>
          </a:p>
        </p:txBody>
      </p:sp>
      <p:sp>
        <p:nvSpPr>
          <p:cNvPr id="22" name="Obdélník: se zakulacenými rohy 21">
            <a:extLst>
              <a:ext uri="{FF2B5EF4-FFF2-40B4-BE49-F238E27FC236}">
                <a16:creationId xmlns:a16="http://schemas.microsoft.com/office/drawing/2014/main" id="{26B91A7C-86BC-9143-247E-F9161B7A10DC}"/>
              </a:ext>
            </a:extLst>
          </p:cNvPr>
          <p:cNvSpPr/>
          <p:nvPr/>
        </p:nvSpPr>
        <p:spPr>
          <a:xfrm>
            <a:off x="7318887" y="2342984"/>
            <a:ext cx="1488684" cy="38043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5B559B05-E53F-EA58-A4DF-ABDE2F8ABB31}"/>
              </a:ext>
            </a:extLst>
          </p:cNvPr>
          <p:cNvSpPr txBox="1"/>
          <p:nvPr/>
        </p:nvSpPr>
        <p:spPr>
          <a:xfrm>
            <a:off x="5941594" y="2411839"/>
            <a:ext cx="35215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b="1" dirty="0">
                <a:latin typeface="Comic Sans MS" panose="030F0702030302020204" pitchFamily="66" charset="0"/>
              </a:rPr>
              <a:t>VSTUP POUZE ŠKOLKA</a:t>
            </a:r>
          </a:p>
        </p:txBody>
      </p:sp>
      <p:sp>
        <p:nvSpPr>
          <p:cNvPr id="3" name="Šipka: doprava 2">
            <a:extLst>
              <a:ext uri="{FF2B5EF4-FFF2-40B4-BE49-F238E27FC236}">
                <a16:creationId xmlns:a16="http://schemas.microsoft.com/office/drawing/2014/main" id="{3B660D84-ACC8-AFD1-72E2-FEE27C135D3B}"/>
              </a:ext>
            </a:extLst>
          </p:cNvPr>
          <p:cNvSpPr/>
          <p:nvPr/>
        </p:nvSpPr>
        <p:spPr>
          <a:xfrm rot="16200000">
            <a:off x="2867668" y="4582099"/>
            <a:ext cx="1050237" cy="18245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Grafický objekt 9" descr="Horní patro obrys">
            <a:extLst>
              <a:ext uri="{FF2B5EF4-FFF2-40B4-BE49-F238E27FC236}">
                <a16:creationId xmlns:a16="http://schemas.microsoft.com/office/drawing/2014/main" id="{71025668-41EC-204D-1E12-EC876F53474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551386" y="3326524"/>
            <a:ext cx="612228" cy="625366"/>
          </a:xfrm>
          <a:prstGeom prst="rect">
            <a:avLst/>
          </a:prstGeom>
        </p:spPr>
      </p:pic>
      <p:pic>
        <p:nvPicPr>
          <p:cNvPr id="11" name="Grafický objekt 10" descr="Horní patro obrys">
            <a:extLst>
              <a:ext uri="{FF2B5EF4-FFF2-40B4-BE49-F238E27FC236}">
                <a16:creationId xmlns:a16="http://schemas.microsoft.com/office/drawing/2014/main" id="{3F0197F4-EF39-6411-BB00-2E6AD7379D1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472558" y="6151179"/>
            <a:ext cx="612228" cy="62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0072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F26E9F3CD3DC4E915356F0FE609465" ma:contentTypeVersion="18" ma:contentTypeDescription="Vytvoří nový dokument" ma:contentTypeScope="" ma:versionID="c87092e6ba9fbdbb77c038cef5862ff0">
  <xsd:schema xmlns:xsd="http://www.w3.org/2001/XMLSchema" xmlns:xs="http://www.w3.org/2001/XMLSchema" xmlns:p="http://schemas.microsoft.com/office/2006/metadata/properties" xmlns:ns2="f6833f3f-e189-4da0-8ca7-a0f8eb82762c" xmlns:ns3="7ecaf9e4-1b53-4d99-b48c-f003f5770bea" targetNamespace="http://schemas.microsoft.com/office/2006/metadata/properties" ma:root="true" ma:fieldsID="4997731a55d2290839e7855eaefc129d" ns2:_="" ns3:_="">
    <xsd:import namespace="f6833f3f-e189-4da0-8ca7-a0f8eb82762c"/>
    <xsd:import namespace="7ecaf9e4-1b53-4d99-b48c-f003f5770b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833f3f-e189-4da0-8ca7-a0f8eb8276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Značky obrázků" ma:readOnly="false" ma:fieldId="{5cf76f15-5ced-4ddc-b409-7134ff3c332f}" ma:taxonomyMulti="true" ma:sspId="c1928c33-5ef2-44fb-81d2-7b6730075d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caf9e4-1b53-4d99-b48c-f003f5770be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0c70b10-d5ca-4db3-8a8f-e7bcc8dc201a}" ma:internalName="TaxCatchAll" ma:showField="CatchAllData" ma:web="7ecaf9e4-1b53-4d99-b48c-f003f5770b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ecaf9e4-1b53-4d99-b48c-f003f5770bea">
      <UserInfo>
        <DisplayName>Trojanová Alice</DisplayName>
        <AccountId>15</AccountId>
        <AccountType/>
      </UserInfo>
      <UserInfo>
        <DisplayName>Gabriela  Bělková</DisplayName>
        <AccountId>13</AccountId>
        <AccountType/>
      </UserInfo>
    </SharedWithUsers>
    <TaxCatchAll xmlns="7ecaf9e4-1b53-4d99-b48c-f003f5770bea" xsi:nil="true"/>
    <lcf76f155ced4ddcb4097134ff3c332f xmlns="f6833f3f-e189-4da0-8ca7-a0f8eb8276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E610293-E35B-4C74-BB57-F7F3E23CF2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034D49-B65B-4041-87B7-EA86DA0062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833f3f-e189-4da0-8ca7-a0f8eb82762c"/>
    <ds:schemaRef ds:uri="7ecaf9e4-1b53-4d99-b48c-f003f5770b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DE9002-A6F6-460B-A312-2657A0FD2BFC}">
  <ds:schemaRefs>
    <ds:schemaRef ds:uri="http://schemas.openxmlformats.org/package/2006/metadata/core-properties"/>
    <ds:schemaRef ds:uri="http://www.w3.org/XML/1998/namespace"/>
    <ds:schemaRef ds:uri="http://purl.org/dc/dcmitype/"/>
    <ds:schemaRef ds:uri="7ecaf9e4-1b53-4d99-b48c-f003f5770bea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f6833f3f-e189-4da0-8ca7-a0f8eb82762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1803</TotalTime>
  <Words>47</Words>
  <Application>Microsoft Office PowerPoint</Application>
  <PresentationFormat>Širokoúhlá obrazovka</PresentationFormat>
  <Paragraphs>25</Paragraphs>
  <Slides>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Radka Fuksová</dc:creator>
  <cp:lastModifiedBy>Gabriela Bělková</cp:lastModifiedBy>
  <cp:revision>11</cp:revision>
  <cp:lastPrinted>2025-11-24T06:06:48Z</cp:lastPrinted>
  <dcterms:created xsi:type="dcterms:W3CDTF">2019-10-14T07:22:48Z</dcterms:created>
  <dcterms:modified xsi:type="dcterms:W3CDTF">2025-11-26T07:42:16Z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0x01010099F26E9F3CD3DC4E915356F0FE609465</vt:lpwstr>
  </property>
  <property fmtid="{D5CDD505-2E9C-101B-9397-08002B2CF9AE}" pid="3" name="Order">
    <vt:r8>15000</vt:r8>
  </property>
  <property fmtid="{D5CDD505-2E9C-101B-9397-08002B2CF9AE}" pid="4" name="MediaServiceImageTags">
    <vt:lpwstr/>
  </property>
</Properties>
</file>